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B11-9A42-489E-B5E9-7CE250C7EBA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6BC8-0A88-4934-9F39-AA6102B0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B11-9A42-489E-B5E9-7CE250C7EBA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6BC8-0A88-4934-9F39-AA6102B0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B11-9A42-489E-B5E9-7CE250C7EBA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6BC8-0A88-4934-9F39-AA6102B0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6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B11-9A42-489E-B5E9-7CE250C7EBA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6BC8-0A88-4934-9F39-AA6102B0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B11-9A42-489E-B5E9-7CE250C7EBA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6BC8-0A88-4934-9F39-AA6102B0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B11-9A42-489E-B5E9-7CE250C7EBA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6BC8-0A88-4934-9F39-AA6102B0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9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B11-9A42-489E-B5E9-7CE250C7EBA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6BC8-0A88-4934-9F39-AA6102B0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6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B11-9A42-489E-B5E9-7CE250C7EBA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6BC8-0A88-4934-9F39-AA6102B0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0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B11-9A42-489E-B5E9-7CE250C7EBA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6BC8-0A88-4934-9F39-AA6102B0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7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B11-9A42-489E-B5E9-7CE250C7EBA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6BC8-0A88-4934-9F39-AA6102B0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23B11-9A42-489E-B5E9-7CE250C7EBA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6BC8-0A88-4934-9F39-AA6102B0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3B11-9A42-489E-B5E9-7CE250C7EBA1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6BC8-0A88-4934-9F39-AA6102B00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Calculus AB/BC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50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Courses Offered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 Calculus AB (11</a:t>
            </a:r>
            <a:r>
              <a:rPr lang="en-US" baseline="30000" dirty="0" smtClean="0"/>
              <a:t>th</a:t>
            </a:r>
            <a:r>
              <a:rPr lang="en-US" dirty="0" smtClean="0"/>
              <a:t> – 12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pPr lvl="1"/>
            <a:r>
              <a:rPr lang="en-US" dirty="0" smtClean="0"/>
              <a:t>First year calculus course</a:t>
            </a:r>
          </a:p>
          <a:p>
            <a:pPr lvl="1"/>
            <a:r>
              <a:rPr lang="en-US" dirty="0" smtClean="0"/>
              <a:t>Course covers limits, derivatives and integrals</a:t>
            </a:r>
          </a:p>
          <a:p>
            <a:pPr lvl="1"/>
            <a:r>
              <a:rPr lang="en-US" dirty="0" smtClean="0"/>
              <a:t>Pre-Requisite Courses: </a:t>
            </a:r>
            <a:r>
              <a:rPr lang="en-US" dirty="0" err="1" smtClean="0"/>
              <a:t>Precalculus</a:t>
            </a:r>
            <a:r>
              <a:rPr lang="en-US" dirty="0" smtClean="0"/>
              <a:t> or Accelerated Algebra 2</a:t>
            </a:r>
          </a:p>
          <a:p>
            <a:r>
              <a:rPr lang="en-US" dirty="0" smtClean="0"/>
              <a:t>AP Calculus BC (12</a:t>
            </a:r>
            <a:r>
              <a:rPr lang="en-US" baseline="30000" dirty="0" smtClean="0"/>
              <a:t>th</a:t>
            </a:r>
            <a:r>
              <a:rPr lang="en-US" dirty="0" smtClean="0"/>
              <a:t> grade)</a:t>
            </a:r>
          </a:p>
          <a:p>
            <a:pPr lvl="1"/>
            <a:r>
              <a:rPr lang="en-US" dirty="0" smtClean="0"/>
              <a:t>Second year calculus course (Calculus 1 and 2)</a:t>
            </a:r>
          </a:p>
          <a:p>
            <a:pPr lvl="1"/>
            <a:r>
              <a:rPr lang="en-US" dirty="0" smtClean="0"/>
              <a:t>Covers limits, derivatives, integrals, series convergence, power series, polar and parametric curves</a:t>
            </a:r>
          </a:p>
          <a:p>
            <a:pPr lvl="1"/>
            <a:r>
              <a:rPr lang="en-US" dirty="0" smtClean="0"/>
              <a:t>Pre-</a:t>
            </a:r>
            <a:r>
              <a:rPr lang="en-US" dirty="0" err="1" smtClean="0"/>
              <a:t>Req</a:t>
            </a:r>
            <a:r>
              <a:rPr lang="en-US" dirty="0" smtClean="0"/>
              <a:t>: AP Calculus 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40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AP Calculus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topics through rich, contextual, real-world based problems</a:t>
            </a:r>
          </a:p>
          <a:p>
            <a:r>
              <a:rPr lang="en-US" dirty="0" smtClean="0"/>
              <a:t>Passing AP Exam with a score of 3 or higher could earn you college credit for Calculus 1 and/or 2</a:t>
            </a:r>
          </a:p>
          <a:p>
            <a:r>
              <a:rPr lang="en-US" dirty="0" smtClean="0"/>
              <a:t>Gain valuable critical thinking skills</a:t>
            </a:r>
          </a:p>
          <a:p>
            <a:r>
              <a:rPr lang="en-US" dirty="0" smtClean="0"/>
              <a:t>Work collaboratively with classmates on a daily basis</a:t>
            </a:r>
          </a:p>
          <a:p>
            <a:r>
              <a:rPr lang="en-US" dirty="0" smtClean="0"/>
              <a:t>Have FUN doing math!</a:t>
            </a:r>
          </a:p>
        </p:txBody>
      </p:sp>
    </p:spTree>
    <p:extLst>
      <p:ext uri="{BB962C8B-B14F-4D97-AF65-F5344CB8AC3E}">
        <p14:creationId xmlns:p14="http://schemas.microsoft.com/office/powerpoint/2010/main" val="330361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Exam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over 120 students enrolled in AP Calculus AB</a:t>
            </a:r>
          </a:p>
          <a:p>
            <a:r>
              <a:rPr lang="en-US" dirty="0" smtClean="0"/>
              <a:t>We have over 45 students enrolled in AP Calculus BC</a:t>
            </a:r>
            <a:endParaRPr lang="en-US" dirty="0"/>
          </a:p>
          <a:p>
            <a:r>
              <a:rPr lang="en-US" dirty="0" smtClean="0"/>
              <a:t>80%-90% of students have earned a 3 or higher the last 3 years in AP Calculus AB</a:t>
            </a:r>
          </a:p>
          <a:p>
            <a:r>
              <a:rPr lang="en-US" dirty="0" smtClean="0"/>
              <a:t>Over 95% of students have earned a 3 or higher the last 3 years in AP Calculus BC</a:t>
            </a:r>
          </a:p>
        </p:txBody>
      </p:sp>
    </p:spTree>
    <p:extLst>
      <p:ext uri="{BB962C8B-B14F-4D97-AF65-F5344CB8AC3E}">
        <p14:creationId xmlns:p14="http://schemas.microsoft.com/office/powerpoint/2010/main" val="178442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43565" y="1840700"/>
            <a:ext cx="6198697" cy="3486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78" y="178644"/>
            <a:ext cx="2927965" cy="1646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3518" y="1742507"/>
            <a:ext cx="6547831" cy="3683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past we have done cool projects that include</a:t>
            </a:r>
          </a:p>
          <a:p>
            <a:pPr lvl="1"/>
            <a:r>
              <a:rPr lang="en-US" dirty="0" smtClean="0"/>
              <a:t>Doing the Dishes (Investigation of incoming and outgoing rates)</a:t>
            </a:r>
          </a:p>
          <a:p>
            <a:pPr lvl="1"/>
            <a:r>
              <a:rPr lang="en-US" dirty="0" smtClean="0"/>
              <a:t>Integration Bee </a:t>
            </a:r>
          </a:p>
          <a:p>
            <a:pPr lvl="1"/>
            <a:r>
              <a:rPr lang="en-US" dirty="0" smtClean="0"/>
              <a:t>3D Solids of Rotation Project using 3D software and a 3D printer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641" y="3584084"/>
            <a:ext cx="4197004" cy="2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8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3882" y="1692888"/>
            <a:ext cx="6064880" cy="34114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98" y="1504605"/>
            <a:ext cx="6221615" cy="349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95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81F1FE3E26E14EA8CD8BC2028E9380" ma:contentTypeVersion="28" ma:contentTypeDescription="Create a new document." ma:contentTypeScope="" ma:versionID="a92132aeaa669a60f61f142d89433f18">
  <xsd:schema xmlns:xsd="http://www.w3.org/2001/XMLSchema" xmlns:xs="http://www.w3.org/2001/XMLSchema" xmlns:p="http://schemas.microsoft.com/office/2006/metadata/properties" xmlns:ns3="1be494b3-5f6f-4f86-99c6-ab6afc94dec5" xmlns:ns4="4997ae16-a218-44e2-b89d-55f0fa98b8ab" targetNamespace="http://schemas.microsoft.com/office/2006/metadata/properties" ma:root="true" ma:fieldsID="2546c3f84ce33204b3dafb7eacabc23f" ns3:_="" ns4:_="">
    <xsd:import namespace="1be494b3-5f6f-4f86-99c6-ab6afc94dec5"/>
    <xsd:import namespace="4997ae16-a218-44e2-b89d-55f0fa98b8ab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494b3-5f6f-4f86-99c6-ab6afc94dec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7ae16-a218-44e2-b89d-55f0fa98b8ab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1be494b3-5f6f-4f86-99c6-ab6afc94dec5">
      <UserInfo>
        <DisplayName/>
        <AccountId xsi:nil="true"/>
        <AccountType/>
      </UserInfo>
    </Owner>
    <CultureName xmlns="1be494b3-5f6f-4f86-99c6-ab6afc94dec5" xsi:nil="true"/>
    <Is_Collaboration_Space_Locked xmlns="1be494b3-5f6f-4f86-99c6-ab6afc94dec5" xsi:nil="true"/>
    <Has_Teacher_Only_SectionGroup xmlns="1be494b3-5f6f-4f86-99c6-ab6afc94dec5" xsi:nil="true"/>
    <NotebookType xmlns="1be494b3-5f6f-4f86-99c6-ab6afc94dec5" xsi:nil="true"/>
    <FolderType xmlns="1be494b3-5f6f-4f86-99c6-ab6afc94dec5" xsi:nil="true"/>
    <DefaultSectionNames xmlns="1be494b3-5f6f-4f86-99c6-ab6afc94dec5" xsi:nil="true"/>
    <Teachers xmlns="1be494b3-5f6f-4f86-99c6-ab6afc94dec5">
      <UserInfo>
        <DisplayName/>
        <AccountId xsi:nil="true"/>
        <AccountType/>
      </UserInfo>
    </Teachers>
    <Invited_Teachers xmlns="1be494b3-5f6f-4f86-99c6-ab6afc94dec5" xsi:nil="true"/>
    <Invited_Students xmlns="1be494b3-5f6f-4f86-99c6-ab6afc94dec5" xsi:nil="true"/>
    <Templates xmlns="1be494b3-5f6f-4f86-99c6-ab6afc94dec5" xsi:nil="true"/>
    <Self_Registration_Enabled xmlns="1be494b3-5f6f-4f86-99c6-ab6afc94dec5" xsi:nil="true"/>
    <AppVersion xmlns="1be494b3-5f6f-4f86-99c6-ab6afc94dec5" xsi:nil="true"/>
    <Students xmlns="1be494b3-5f6f-4f86-99c6-ab6afc94dec5">
      <UserInfo>
        <DisplayName/>
        <AccountId xsi:nil="true"/>
        <AccountType/>
      </UserInfo>
    </Students>
    <Student_Groups xmlns="1be494b3-5f6f-4f86-99c6-ab6afc94dec5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871D0201-E291-4B04-A5B7-7711831FF1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e494b3-5f6f-4f86-99c6-ab6afc94dec5"/>
    <ds:schemaRef ds:uri="4997ae16-a218-44e2-b89d-55f0fa98b8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FCBAD6-16A8-4969-BAC2-9BB32F86F2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FA6491-62AA-4206-8965-B7B3B4722365}">
  <ds:schemaRefs>
    <ds:schemaRef ds:uri="1be494b3-5f6f-4f86-99c6-ab6afc94dec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4997ae16-a218-44e2-b89d-55f0fa98b8a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223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AP Calculus AB/BC</vt:lpstr>
      <vt:lpstr>Courses Offered</vt:lpstr>
      <vt:lpstr>Benefits of AP Calculus</vt:lpstr>
      <vt:lpstr>AP Exam Success</vt:lpstr>
      <vt:lpstr>Fun Projects</vt:lpstr>
      <vt:lpstr>PowerPoint Presentation</vt:lpstr>
    </vt:vector>
  </TitlesOfParts>
  <Company>Chippewa Valley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Calculus AB/BC</dc:title>
  <dc:creator>Gyomory, Lance</dc:creator>
  <cp:lastModifiedBy>Gyomory, Lance</cp:lastModifiedBy>
  <cp:revision>4</cp:revision>
  <dcterms:created xsi:type="dcterms:W3CDTF">2021-02-22T14:27:19Z</dcterms:created>
  <dcterms:modified xsi:type="dcterms:W3CDTF">2021-02-22T17:40:05Z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0x0101003381F1FE3E26E14EA8CD8BC2028E9380</vt:lpwstr>
  </property>
</Properties>
</file>