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C4DE4-5C7C-456F-BBAD-174BF94C4FA2}" v="140" dt="2021-02-14T18:39:32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CEC02-6302-4138-80D1-9082F9175CDC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F413-0E81-4A11-88BC-B0E493B1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F413-0E81-4A11-88BC-B0E493B1DC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5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3E18-8DB6-4806-8A6D-16488729C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C10AD-C0C6-47FC-AB63-902A1314B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F1822-A64A-4196-B829-6876E57A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1129-E15D-49F9-99A7-B91D350840D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49FB-9EC0-4DC7-BAB4-F0C3EE5D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DC04E-74E4-4EAA-993F-275A5E2C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29A-06A2-4972-BB30-246E9A033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801F-5949-441D-895B-7F92FCF6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60D85-35BB-4C0E-919F-5E8438709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A0D49-45F1-4459-891E-595EDBAD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1129-E15D-49F9-99A7-B91D350840D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528CB-720E-41EC-9FBE-DC263C14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AEEF9-1F28-4F05-B969-16EF3B71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29A-06A2-4972-BB30-246E9A033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1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F4730-E127-4D7D-A4B3-A4B61A210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11FF7-A2C5-4BF7-8B07-50D852240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326A7-3CF6-4E6B-B4E7-FB522B6F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1129-E15D-49F9-99A7-B91D350840D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09CED-3AFD-48C4-8F20-1ABB2706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D1E22-65C6-4CA6-AF2F-B69D084A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29A-06A2-4972-BB30-246E9A033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52D7-6F8F-480C-915F-5A88F4DA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87FC5-F6F9-4315-A5D9-C69B5BE3B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317D8-A907-45E7-9589-6C4558CA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1129-E15D-49F9-99A7-B91D350840D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3DBF6-84C8-4AF2-A798-9E8446CD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A412B-00FB-4B2B-BC07-1CB2451F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29A-06A2-4972-BB30-246E9A033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1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E0F6-633D-4283-840D-BCFC2440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FBF47-14F4-40DC-AA92-0EED14C58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1A49B-A675-45FE-8F9D-D09E7C46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1129-E15D-49F9-99A7-B91D350840D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3860-6CE4-4EFE-B95B-788867D8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3492B-E563-4F18-A07D-59CC3C9E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29A-06A2-4972-BB30-246E9A033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3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C40A-97D3-41B6-812B-56F590F4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2E287-A466-4A40-844D-FDF180FDB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D5440-9832-4E94-81C3-3C67EF9F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7CAF6-CFFB-4285-8975-4D65E6C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1129-E15D-49F9-99A7-B91D350840D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9621D-593D-4B5A-8280-E8A64725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897D-7A9B-4B1A-B90A-C8EFAFE4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29A-06A2-4972-BB30-246E9A033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8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AF2B-02F0-4709-BFE9-C821193A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A094B-4481-42A4-92EF-2FE592D3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941BF-978D-4120-BAE6-4EE15D214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3B7BF-503F-4531-B699-3E52F18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AC2AA-64E3-4271-AB41-F941CE43C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5D7F1-6451-4E1C-913E-B2F2212B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1129-E15D-49F9-99A7-B91D350840D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950DC-4596-4E7E-9E88-E7DDB6A8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CBD8CB-1F07-41C5-9948-758E14E1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29A-06A2-4972-BB30-246E9A033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3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A5A02-1773-469F-B447-AC64C3C5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FCD43-0990-4B4B-944B-AEE68E69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1129-E15D-49F9-99A7-B91D350840D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8A8E2-3DD5-4782-8109-C2787EAD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8BA7F-7E96-4608-99F5-FA73C5F6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29A-06A2-4972-BB30-246E9A033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8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DEA6C-AB50-4A81-8DB7-57B28384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1129-E15D-49F9-99A7-B91D350840D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AEE7E-779E-420E-A59F-634BFA7F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6DAB0-4CC0-475B-88C8-2A459D1A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29A-06A2-4972-BB30-246E9A033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1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BC1E-44DD-4F7A-AD74-14E99697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DE3B7-42E7-4E4B-943B-75AEF7BB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F058B-AA31-4CD6-A34F-CF70099B8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92A23-F67E-4F53-9E9F-A2FD2B04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1129-E15D-49F9-99A7-B91D350840D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8F08D-7CD2-4BA2-91DC-2AB3B5BD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618C4-C8F9-4B4C-96DF-6F6DB461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29A-06A2-4972-BB30-246E9A033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9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7708-0DB8-487C-B6FF-FCA486521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D35DA-8CF0-4B68-ACFE-BD59A9885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0933E-0A37-4583-A970-722874E85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8E485-3869-4FE0-873B-F8B1B5DA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1129-E15D-49F9-99A7-B91D350840D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AC9FB-8880-43E2-9BE4-6608C808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7A3A2-5EE2-4C83-B43A-A4726AEF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29A-06A2-4972-BB30-246E9A033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8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5336A-B7BF-4739-8FCC-78FC76F3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49CD-E0D8-47B0-819E-308F68E2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D1D66-C66F-4CC6-A663-F5D654989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A1129-E15D-49F9-99A7-B91D350840D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CF3F-3CCE-45B4-8E2C-29639236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A498-336D-4BB9-BF48-1766B3D90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8329A-06A2-4972-BB30-246E9A033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7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ey_Clu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1000">
              <a:srgbClr val="AAC0E4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3872-6751-47E1-AF65-1C0A97701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585" y="243920"/>
            <a:ext cx="9545534" cy="1500117"/>
          </a:xfrm>
        </p:spPr>
        <p:txBody>
          <a:bodyPr/>
          <a:lstStyle/>
          <a:p>
            <a:r>
              <a:rPr lang="en-US" dirty="0">
                <a:latin typeface="Britannic Bold" panose="020B0903060703020204" pitchFamily="34" charset="0"/>
              </a:rPr>
              <a:t>Dakota’s Key Club</a:t>
            </a:r>
          </a:p>
        </p:txBody>
      </p:sp>
      <p:pic>
        <p:nvPicPr>
          <p:cNvPr id="4" name="Picture 3" descr="A sign attached to a can&#10;&#10;Description automatically generated">
            <a:extLst>
              <a:ext uri="{FF2B5EF4-FFF2-40B4-BE49-F238E27FC236}">
                <a16:creationId xmlns:a16="http://schemas.microsoft.com/office/drawing/2014/main" id="{D4DD1AB0-ED42-49A1-AF45-37F7047AD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5051" y="257806"/>
            <a:ext cx="2972463" cy="297246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67CDB2-CF8D-4D5B-9908-50AAAF3CAA42}"/>
              </a:ext>
            </a:extLst>
          </p:cNvPr>
          <p:cNvSpPr txBox="1"/>
          <p:nvPr/>
        </p:nvSpPr>
        <p:spPr>
          <a:xfrm>
            <a:off x="425051" y="3732329"/>
            <a:ext cx="11236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itannic Bold" panose="020B0903060703020204" pitchFamily="34" charset="0"/>
              </a:rPr>
              <a:t>Dakota’s Key Club is all about giving back to our community. It gives our members an opportunity to provide service, volunteer for a variety of events, and develop leadership skills. It is not just about the hours, it’s about having fun and helping others.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58E90-E5D4-4CEE-B739-1BFE1475F071}"/>
              </a:ext>
            </a:extLst>
          </p:cNvPr>
          <p:cNvSpPr txBox="1"/>
          <p:nvPr/>
        </p:nvSpPr>
        <p:spPr>
          <a:xfrm>
            <a:off x="4006921" y="1556011"/>
            <a:ext cx="676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“Caring- Our Way of Life”</a:t>
            </a:r>
          </a:p>
        </p:txBody>
      </p:sp>
    </p:spTree>
    <p:extLst>
      <p:ext uri="{BB962C8B-B14F-4D97-AF65-F5344CB8AC3E}">
        <p14:creationId xmlns:p14="http://schemas.microsoft.com/office/powerpoint/2010/main" val="149252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1000">
              <a:srgbClr val="AAC0E4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13AE-569C-459C-AC6E-4D4CE38B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ritannic Bold" panose="020B0903060703020204" pitchFamily="34" charset="0"/>
              </a:rPr>
              <a:t>For more information visit about Key Club visit dakotakeyclub.weebly.com or scan the QR code</a:t>
            </a:r>
          </a:p>
        </p:txBody>
      </p: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4CDD8527-C346-48BF-BE1F-D69A2DDFE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097" y="508072"/>
            <a:ext cx="1762125" cy="17621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0D491E-9A59-4843-8A79-ECF650902BEA}"/>
              </a:ext>
            </a:extLst>
          </p:cNvPr>
          <p:cNvSpPr txBox="1"/>
          <p:nvPr/>
        </p:nvSpPr>
        <p:spPr>
          <a:xfrm>
            <a:off x="578778" y="1952091"/>
            <a:ext cx="71345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Places we have helped in the past…</a:t>
            </a:r>
          </a:p>
          <a:p>
            <a:r>
              <a:rPr lang="en-US" sz="2400" dirty="0">
                <a:latin typeface="Britannic Bold" panose="020B0903060703020204" pitchFamily="34" charset="0"/>
              </a:rPr>
              <a:t>-Humane Society</a:t>
            </a:r>
          </a:p>
          <a:p>
            <a:r>
              <a:rPr lang="en-US" sz="2400" dirty="0">
                <a:latin typeface="Britannic Bold" panose="020B0903060703020204" pitchFamily="34" charset="0"/>
              </a:rPr>
              <a:t>-Kiwanis</a:t>
            </a:r>
          </a:p>
          <a:p>
            <a:r>
              <a:rPr lang="en-US" sz="2400" dirty="0">
                <a:latin typeface="Britannic Bold" panose="020B0903060703020204" pitchFamily="34" charset="0"/>
              </a:rPr>
              <a:t>-Hospice Care</a:t>
            </a:r>
          </a:p>
          <a:p>
            <a:r>
              <a:rPr lang="en-US" sz="2400" dirty="0">
                <a:latin typeface="Britannic Bold" panose="020B0903060703020204" pitchFamily="34" charset="0"/>
              </a:rPr>
              <a:t>-Vietnam Veterans of America</a:t>
            </a:r>
          </a:p>
          <a:p>
            <a:r>
              <a:rPr lang="en-US" sz="2400" dirty="0">
                <a:latin typeface="Britannic Bold" panose="020B0903060703020204" pitchFamily="34" charset="0"/>
              </a:rPr>
              <a:t>-Macomb Recreational Center</a:t>
            </a:r>
          </a:p>
          <a:p>
            <a:r>
              <a:rPr lang="en-US" sz="2400" dirty="0">
                <a:latin typeface="Britannic Bold" panose="020B0903060703020204" pitchFamily="34" charset="0"/>
              </a:rPr>
              <a:t>-St. Jude Children’s Hospital</a:t>
            </a:r>
          </a:p>
          <a:p>
            <a:r>
              <a:rPr lang="en-US" sz="2400" dirty="0">
                <a:latin typeface="Britannic Bold" panose="020B0903060703020204" pitchFamily="34" charset="0"/>
              </a:rPr>
              <a:t>-Nursing Homes</a:t>
            </a:r>
          </a:p>
          <a:p>
            <a:r>
              <a:rPr lang="en-US" sz="2400" dirty="0">
                <a:latin typeface="Britannic Bold" panose="020B0903060703020204" pitchFamily="34" charset="0"/>
              </a:rPr>
              <a:t>-Friends of Foster Kids</a:t>
            </a:r>
          </a:p>
          <a:p>
            <a:r>
              <a:rPr lang="en-US" sz="2400" dirty="0">
                <a:latin typeface="Britannic Bold" panose="020B0903060703020204" pitchFamily="34" charset="0"/>
              </a:rPr>
              <a:t>And More!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12470-B6B3-4F3D-B38B-4630675DD599}"/>
              </a:ext>
            </a:extLst>
          </p:cNvPr>
          <p:cNvSpPr txBox="1"/>
          <p:nvPr/>
        </p:nvSpPr>
        <p:spPr>
          <a:xfrm>
            <a:off x="7434958" y="6091479"/>
            <a:ext cx="483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Hope to see you next year!!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130F49-51AB-4255-B59C-07C0C4D0D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r="15802"/>
          <a:stretch/>
        </p:blipFill>
        <p:spPr bwMode="auto">
          <a:xfrm>
            <a:off x="5607938" y="1495614"/>
            <a:ext cx="3125104" cy="35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A5F388-7EEC-495B-B1EB-95B8EB332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23007" y="2538046"/>
            <a:ext cx="3030003" cy="380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54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128</Words>
  <Application>Microsoft Office PowerPoint</Application>
  <PresentationFormat>Widescreen</PresentationFormat>
  <Paragraphs>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Britannic Bold</vt:lpstr>
      <vt:lpstr>Calibri</vt:lpstr>
      <vt:lpstr>Calibri Light</vt:lpstr>
      <vt:lpstr>Office Theme</vt:lpstr>
      <vt:lpstr>Dakota’s Key Club</vt:lpstr>
      <vt:lpstr>For more information visit about Key Club visit dakotakeyclub.weebly.com or scan the QR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Dakota’s Key Club</dc:title>
  <dc:creator>Lindsey Mundle</dc:creator>
  <cp:lastModifiedBy>Mundle, Lindsey</cp:lastModifiedBy>
  <cp:revision>1</cp:revision>
  <dcterms:created xsi:type="dcterms:W3CDTF">2021-02-12T19:10:50Z</dcterms:created>
  <dcterms:modified xsi:type="dcterms:W3CDTF">2021-02-14T18:40:53Z</dcterms:modified>
</cp:coreProperties>
</file>